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6" r:id="rId6"/>
    <p:sldId id="258" r:id="rId7"/>
    <p:sldId id="263" r:id="rId8"/>
    <p:sldId id="261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76"/>
  </p:normalViewPr>
  <p:slideViewPr>
    <p:cSldViewPr snapToGrid="0">
      <p:cViewPr varScale="1">
        <p:scale>
          <a:sx n="106" d="100"/>
          <a:sy n="106" d="100"/>
        </p:scale>
        <p:origin x="5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gif>
</file>

<file path=ppt/media/image11.png>
</file>

<file path=ppt/media/image12.gif>
</file>

<file path=ppt/media/image12.png>
</file>

<file path=ppt/media/image13.gif>
</file>

<file path=ppt/media/image14.png>
</file>

<file path=ppt/media/image15.svg>
</file>

<file path=ppt/media/image16.gif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0FAB78-13EF-47A1-98EE-6A3579AF2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3D20C2CE-D169-E35C-9292-BB13E5FAC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590D52D-A8D0-19FF-7433-258BF40E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2F6940-79A8-082E-5FE0-276BCDF8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B69D6CB-8F8B-B319-E4CF-44AAC42C2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688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BDFCA4-29F7-096D-141C-0F84D77F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373AAB2B-D0EA-EE08-DFDA-F3966FB84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53703E8-E052-1F0B-598D-AEE94976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07E19D9-F872-27D1-A6F3-1F3D56DF0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5AD10AD-1C1B-44B6-7D73-B5A5CD3F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6715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0B7E5BC3-F681-5D85-42F3-6991025E8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04ED694-531C-8189-710A-EF827303D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3A37FE-5AD1-D4B0-4E30-1FE9AEC9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12A75DE-50EC-E391-9CED-82313FD1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C00B1DE-F983-9920-B799-A7CAE983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4439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F4DAB-5159-8EFD-B57A-0B8190A4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4D7CCF-6DE2-06D7-872A-3C31D54CF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9723CD1-A130-ABC6-1500-AD59F7F9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89E95A0-AEC8-08DD-C4A8-FF063AD4B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DE47FC3-A7E1-EE58-83B0-71B95D5A7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58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FDE9CF-41CA-1DD2-BB41-0758FF2DA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A0B8865-EF20-0E3E-6D60-1D67F9457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76A526A-1C78-D01D-03ED-A0A3AD81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6C9AF4F-F5D1-4CF2-E866-F422C531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BC1F5D0-3345-63BB-CB01-25BAAFD6E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464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375EA-7A61-B159-4266-D64BDEA2B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9F419DE-E17F-3DB3-B742-23E795E01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2FC9A6F-A91A-00EF-55A5-A31D3673F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4F704C6-14D4-03F0-C2C6-31526B923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148789A-4A68-B3B7-E61D-F5E1419EB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0904640-CBFF-DC18-43F7-7626CC55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616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F0544-4028-5A86-1281-7227CF53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A86C48D-83E8-499C-F92F-EDDB7A144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C8CA9BD-9274-8C4B-7DD8-F86157F6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1B06061-1FFA-BA75-450B-3907DEABD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1E09B65-5F94-E058-850F-823FBE16B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9683A62D-36A1-05D0-D131-61F0B4805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4AEA898-D417-D9D6-7F1D-4FD7AF986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0EBA3365-6528-D036-C343-A584B285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74159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7C70F-A677-3133-2336-9B5E1F00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2FD291F-2E74-960C-0C51-5BD9777BE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05849CA9-037F-1F00-17AF-2FE505C1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BC2BCB0-F7EF-0F23-2B06-D3C9CCA4E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56358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DCFFB26-D906-3B5F-8EA8-C23DDE41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5911255-901D-6DC3-18C6-3A147588F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6B222B1D-D8FF-6365-F4F2-FF31A71F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675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DB8A3B-3985-A2AF-AB1A-93BAED327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99E2657-D308-3A66-E223-1B5E44EEB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3CEAC3F-DD92-F2E1-3C7E-ACCDF0DC7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3D72675-217B-5A62-DF91-7370B118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06D7BBD-0E74-FD30-5807-6A04A2C4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1D22CE6-5AD7-466E-BB08-F7FEFD42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07204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DEFD5-0649-6D62-A67B-ACF20173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AECCC8CA-2456-575A-1221-78CB809D0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F6110BD-945F-58A6-BCAC-C8FAD110C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1885005B-BDE7-E9BF-F13D-5FCEAE3B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F5F4C05-6C7C-D7D9-710E-F0320C8E7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3E6AC8A-FF7B-FC9C-BB5E-B2D58F61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2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BCFFCAF-954F-8A66-364C-FD44E69B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6BA63B3-6BCC-F5D9-603C-F74C8B1E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0E25FDE-37BE-D75E-5D2E-3C977B90F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D7CF9F-5F8C-304C-8803-13707BE914E6}" type="datetimeFigureOut">
              <a:rPr lang="da-DK" smtClean="0"/>
              <a:t>20-12-2024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6E09D32-CEF6-5111-4A1D-CF9EE055B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40DEF90-F199-BEA7-E241-C8700D82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B3EF62-AF29-BA42-83B0-C0B2C0D6812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086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A8FE91-5732-8F7A-0785-A9781D15C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402555"/>
            <a:ext cx="9144000" cy="2387600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temperature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6BCBD98-87FF-290B-4C18-0707D9AD7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noProof="0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DC9E8D4-70AC-3237-277E-E1BEE5669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97" y="959042"/>
            <a:ext cx="11106805" cy="3470877"/>
          </a:xfrm>
          <a:prstGeom prst="rect">
            <a:avLst/>
          </a:prstGeom>
        </p:spPr>
      </p:pic>
      <p:pic>
        <p:nvPicPr>
          <p:cNvPr id="7" name="Billede 6" descr="Et billede, der indeholder skærmbillede, Kurve, linje/række, diagram&#10;&#10;Automatisk genereret beskrivelse">
            <a:extLst>
              <a:ext uri="{FF2B5EF4-FFF2-40B4-BE49-F238E27FC236}">
                <a16:creationId xmlns:a16="http://schemas.microsoft.com/office/drawing/2014/main" id="{9E24D619-AED9-D0E9-AB64-75AC2302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130" y="4429919"/>
            <a:ext cx="6443738" cy="23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60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0434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02121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598007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BCA250-FB4F-77CE-47BF-E244BC68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E2165D7-D826-A4AA-AC4A-0B282AE60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summary of statistical physics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Molecular Dynamics simulations (MD-simulations)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 they work?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and disadvantages.</a:t>
            </a:r>
          </a:p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from exercises 27 and 28 if time permits</a:t>
            </a:r>
          </a:p>
          <a:p>
            <a:pPr marL="457200" lvl="1" indent="0">
              <a:buNone/>
            </a:pPr>
            <a:br>
              <a:rPr lang="en-US" noProof="0" dirty="0"/>
            </a:b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61539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585B2-1387-9066-C591-A1C8B045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</a:p>
        </p:txBody>
      </p:sp>
      <p:pic>
        <p:nvPicPr>
          <p:cNvPr id="5" name="Pladsholder til indhold 4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DFD0F827-0C5B-93F8-AC49-5A18D0AED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3247" y="2590807"/>
            <a:ext cx="3227230" cy="3005131"/>
          </a:xfrm>
        </p:spPr>
      </p:pic>
      <p:pic>
        <p:nvPicPr>
          <p:cNvPr id="7" name="Billede 6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84C9BAF1-B6B0-32BE-03C2-8921E4D5A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57" y="1434676"/>
            <a:ext cx="5361264" cy="4992300"/>
          </a:xfrm>
          <a:prstGeom prst="rect">
            <a:avLst/>
          </a:prstGeom>
        </p:spPr>
      </p:pic>
      <p:pic>
        <p:nvPicPr>
          <p:cNvPr id="9" name="Billede 8" descr="Et billede, der indeholder tekst, skærmbillede, diagram, Kurve&#10;&#10;Automatisk genereret beskrivelse">
            <a:extLst>
              <a:ext uri="{FF2B5EF4-FFF2-40B4-BE49-F238E27FC236}">
                <a16:creationId xmlns:a16="http://schemas.microsoft.com/office/drawing/2014/main" id="{A405FFBA-75B1-43CB-AD30-32089767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737" y="1500576"/>
            <a:ext cx="5361263" cy="4992299"/>
          </a:xfrm>
          <a:prstGeom prst="rect">
            <a:avLst/>
          </a:prstGeom>
        </p:spPr>
      </p:pic>
      <p:cxnSp>
        <p:nvCxnSpPr>
          <p:cNvPr id="11" name="Lige pilforbindelse 10">
            <a:extLst>
              <a:ext uri="{FF2B5EF4-FFF2-40B4-BE49-F238E27FC236}">
                <a16:creationId xmlns:a16="http://schemas.microsoft.com/office/drawing/2014/main" id="{1A833AA8-EE24-84DC-C94C-68B46E6131FF}"/>
              </a:ext>
            </a:extLst>
          </p:cNvPr>
          <p:cNvCxnSpPr>
            <a:cxnSpLocks/>
          </p:cNvCxnSpPr>
          <p:nvPr/>
        </p:nvCxnSpPr>
        <p:spPr>
          <a:xfrm>
            <a:off x="5743929" y="3954049"/>
            <a:ext cx="116207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kstfelt 13">
            <a:extLst>
              <a:ext uri="{FF2B5EF4-FFF2-40B4-BE49-F238E27FC236}">
                <a16:creationId xmlns:a16="http://schemas.microsoft.com/office/drawing/2014/main" id="{A2ADDBB4-72B9-03D6-AEF0-798484EB243E}"/>
              </a:ext>
            </a:extLst>
          </p:cNvPr>
          <p:cNvSpPr txBox="1"/>
          <p:nvPr/>
        </p:nvSpPr>
        <p:spPr>
          <a:xfrm>
            <a:off x="5714306" y="3087660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 on 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thermostat</a:t>
            </a:r>
          </a:p>
        </p:txBody>
      </p:sp>
    </p:spTree>
    <p:extLst>
      <p:ext uri="{BB962C8B-B14F-4D97-AF65-F5344CB8AC3E}">
        <p14:creationId xmlns:p14="http://schemas.microsoft.com/office/powerpoint/2010/main" val="1214717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4BDC51-B632-719E-D8EB-5E40E2C12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noProof="0" dirty="0"/>
          </a:p>
        </p:txBody>
      </p:sp>
      <p:pic>
        <p:nvPicPr>
          <p:cNvPr id="15" name="Pladsholder til indhold 14">
            <a:extLst>
              <a:ext uri="{FF2B5EF4-FFF2-40B4-BE49-F238E27FC236}">
                <a16:creationId xmlns:a16="http://schemas.microsoft.com/office/drawing/2014/main" id="{B831FBA5-AA07-D4C3-109D-E6AA6A61D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930275"/>
            <a:ext cx="7772400" cy="2826328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A905E61-0850-93CC-131D-624D4D02E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9800" y="4031673"/>
            <a:ext cx="7772400" cy="2826327"/>
          </a:xfrm>
          <a:prstGeom prst="rect">
            <a:avLst/>
          </a:prstGeom>
        </p:spPr>
      </p:pic>
      <p:cxnSp>
        <p:nvCxnSpPr>
          <p:cNvPr id="19" name="Lige forbindelse 18">
            <a:extLst>
              <a:ext uri="{FF2B5EF4-FFF2-40B4-BE49-F238E27FC236}">
                <a16:creationId xmlns:a16="http://schemas.microsoft.com/office/drawing/2014/main" id="{8A29EA6C-4BC5-0228-6967-22E607EE8C46}"/>
              </a:ext>
            </a:extLst>
          </p:cNvPr>
          <p:cNvCxnSpPr>
            <a:cxnSpLocks/>
          </p:cNvCxnSpPr>
          <p:nvPr/>
        </p:nvCxnSpPr>
        <p:spPr>
          <a:xfrm>
            <a:off x="1926772" y="3888263"/>
            <a:ext cx="858882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kstfelt 21">
            <a:extLst>
              <a:ext uri="{FF2B5EF4-FFF2-40B4-BE49-F238E27FC236}">
                <a16:creationId xmlns:a16="http://schemas.microsoft.com/office/drawing/2014/main" id="{2984076A-1A9D-156D-5155-E4290795F64E}"/>
              </a:ext>
            </a:extLst>
          </p:cNvPr>
          <p:cNvSpPr txBox="1"/>
          <p:nvPr/>
        </p:nvSpPr>
        <p:spPr>
          <a:xfrm>
            <a:off x="603268" y="2024433"/>
            <a:ext cx="1249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b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</a:p>
        </p:txBody>
      </p:sp>
      <p:sp>
        <p:nvSpPr>
          <p:cNvPr id="24" name="Tekstfelt 23">
            <a:extLst>
              <a:ext uri="{FF2B5EF4-FFF2-40B4-BE49-F238E27FC236}">
                <a16:creationId xmlns:a16="http://schemas.microsoft.com/office/drawing/2014/main" id="{CA8B6C31-97EE-4EBB-22C1-FB4B454B1AAC}"/>
              </a:ext>
            </a:extLst>
          </p:cNvPr>
          <p:cNvSpPr txBox="1"/>
          <p:nvPr/>
        </p:nvSpPr>
        <p:spPr>
          <a:xfrm>
            <a:off x="220438" y="5233465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</a:t>
            </a:r>
          </a:p>
        </p:txBody>
      </p:sp>
    </p:spTree>
    <p:extLst>
      <p:ext uri="{BB962C8B-B14F-4D97-AF65-F5344CB8AC3E}">
        <p14:creationId xmlns:p14="http://schemas.microsoft.com/office/powerpoint/2010/main" val="286072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767674D-20FD-F137-48AF-06610B32F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Advantages/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Yield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equivalent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phase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transitions, sim.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Annealing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…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Both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promising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”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optimizers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”</a:t>
            </a:r>
          </a:p>
          <a:p>
            <a:pPr lvl="1"/>
            <a:endParaRPr lang="da-DK" dirty="0">
              <a:sym typeface="Wingdings" panose="05000000000000000000" pitchFamily="2" charset="2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5AD40753-A68E-FB63-CF92-048F2E374A87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Metropolis Montecarlo vs. MD-simulation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592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2AE0E-A591-D31C-CDD2-79A639E6C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5214"/>
            <a:ext cx="10515600" cy="1325563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MD-simulations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374C0B8-BB6F-E509-A26E-4A7629F19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2790"/>
            <a:ext cx="10515600" cy="4351338"/>
          </a:xfrm>
        </p:spPr>
        <p:txBody>
          <a:bodyPr/>
          <a:lstStyle/>
          <a:p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MD-simulations </a:t>
            </a:r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Integration of N2</a:t>
            </a: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Simulate atomic environments subject to thermostat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pPr lvl="1"/>
            <a:r>
              <a:rPr lang="en-US" noProof="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Achieve phase transitions &amp; simulated annealing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</p:txBody>
      </p:sp>
      <p:pic>
        <p:nvPicPr>
          <p:cNvPr id="5" name="Billede 4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52963169-0C77-00A4-129E-CD5FB7AC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227" y="2248353"/>
            <a:ext cx="9883773" cy="2117951"/>
          </a:xfrm>
          <a:prstGeom prst="rect">
            <a:avLst/>
          </a:prstGeom>
        </p:spPr>
      </p:pic>
      <p:pic>
        <p:nvPicPr>
          <p:cNvPr id="7" name="Billede 6" descr="Et billede, der indeholder tekst, diagram, Kurve, linje/række&#10;&#10;Automatisk genereret beskrivelse">
            <a:extLst>
              <a:ext uri="{FF2B5EF4-FFF2-40B4-BE49-F238E27FC236}">
                <a16:creationId xmlns:a16="http://schemas.microsoft.com/office/drawing/2014/main" id="{27B87CEB-155D-77F8-44DD-A44035CED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232" y="4632892"/>
            <a:ext cx="9883768" cy="2117950"/>
          </a:xfrm>
          <a:prstGeom prst="rect">
            <a:avLst/>
          </a:prstGeom>
        </p:spPr>
      </p:pic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305DA797-2DC1-5BEB-E56E-19FA8C32EF7A}"/>
              </a:ext>
            </a:extLst>
          </p:cNvPr>
          <p:cNvCxnSpPr/>
          <p:nvPr/>
        </p:nvCxnSpPr>
        <p:spPr>
          <a:xfrm>
            <a:off x="533400" y="4496932"/>
            <a:ext cx="116586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kstfelt 9">
            <a:extLst>
              <a:ext uri="{FF2B5EF4-FFF2-40B4-BE49-F238E27FC236}">
                <a16:creationId xmlns:a16="http://schemas.microsoft.com/office/drawing/2014/main" id="{44749CB3-F723-614D-55E6-23E884215EF5}"/>
              </a:ext>
            </a:extLst>
          </p:cNvPr>
          <p:cNvSpPr txBox="1"/>
          <p:nvPr/>
        </p:nvSpPr>
        <p:spPr>
          <a:xfrm>
            <a:off x="983451" y="2775293"/>
            <a:ext cx="973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3439181D-57B7-E55A-850C-E7E775222959}"/>
              </a:ext>
            </a:extLst>
          </p:cNvPr>
          <p:cNvSpPr txBox="1"/>
          <p:nvPr/>
        </p:nvSpPr>
        <p:spPr>
          <a:xfrm>
            <a:off x="865870" y="5107735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Euler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405550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BD913-0C9F-976C-A369-D4742487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5361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  <a:endParaRPr lang="en-US" dirty="0"/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27728BE5-BBC6-7BCF-E8E8-414BE07DC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530" y="2993457"/>
            <a:ext cx="11646940" cy="31624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/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Set up a system of relaxed atoms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Run MD-simulation for several temperatures.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Calculate the thermally averaged energies, and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a function of temperature</a:t>
                </a: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2344E2BF-E759-BF79-4C17-B5133CF908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352" y="930729"/>
                <a:ext cx="7873834" cy="1815882"/>
              </a:xfrm>
              <a:prstGeom prst="rect">
                <a:avLst/>
              </a:prstGeom>
              <a:blipFill>
                <a:blip r:embed="rId3"/>
                <a:stretch>
                  <a:fillRect l="-1286" t="-3472" r="-1286" b="-833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834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66532-079B-E81B-33EC-5233112F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C6844325-6955-FD48-95AE-0099C6C9A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551" y="703546"/>
            <a:ext cx="11188898" cy="2983706"/>
          </a:xfr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3292806C-86A2-D9FB-C806-B4BED4551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51" y="3874294"/>
            <a:ext cx="11188898" cy="298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6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40E94-0300-4CB9-C0A7-1E68C0DF7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2704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27 – find phase transition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DCE4EF9F-6A68-3780-F768-17C818AC5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2744" y="3429000"/>
            <a:ext cx="11466512" cy="3276146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/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compare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our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results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with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equipartition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theorem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a-DK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𝑎𝑡𝑜𝑚</m:t>
                        </m:r>
                      </m:sub>
                    </m:sSub>
                    <m:sSub>
                      <m:sSubPr>
                        <m:ctrlP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da-DK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𝑑𝑒𝑔</m:t>
                        </m:r>
                      </m:sub>
                    </m:sSub>
                    <m:r>
                      <a:rPr lang="da-DK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have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effectively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gone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from solid- to gas-</a:t>
                </a:r>
                <a:r>
                  <a:rPr lang="da-DK" sz="2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phase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r>
                  <a:rPr lang="da-DK" sz="28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itchFamily="2" charset="2"/>
                  </a:rPr>
                  <a:t></a:t>
                </a:r>
                <a:endParaRPr lang="da-DK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kstfelt 7">
                <a:extLst>
                  <a:ext uri="{FF2B5EF4-FFF2-40B4-BE49-F238E27FC236}">
                    <a16:creationId xmlns:a16="http://schemas.microsoft.com/office/drawing/2014/main" id="{B42D715C-EDD9-4663-AE62-2C2A9C0D1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744" y="1102859"/>
                <a:ext cx="8334397" cy="1562479"/>
              </a:xfrm>
              <a:prstGeom prst="rect">
                <a:avLst/>
              </a:prstGeom>
              <a:blipFill>
                <a:blip r:embed="rId4"/>
                <a:stretch>
                  <a:fillRect l="-1218" t="-4032" r="-609" b="-10484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851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214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Cambria Math</vt:lpstr>
      <vt:lpstr>Times New Roman</vt:lpstr>
      <vt:lpstr>Wingdings</vt:lpstr>
      <vt:lpstr>Office-tema</vt:lpstr>
      <vt:lpstr>Simulation of temperature</vt:lpstr>
      <vt:lpstr>Outline</vt:lpstr>
      <vt:lpstr>Metropolis Montecarlo vs. MD-simulation</vt:lpstr>
      <vt:lpstr>Metropolis Montecarlo vs. MD-simulation</vt:lpstr>
      <vt:lpstr>PowerPoint-præsentation</vt:lpstr>
      <vt:lpstr>Focus on MD-simulations</vt:lpstr>
      <vt:lpstr>Exercise 27 – find phase transition</vt:lpstr>
      <vt:lpstr>Exercise 27 – find phase transition</vt:lpstr>
      <vt:lpstr>Exercise 27 – find phase transition</vt:lpstr>
      <vt:lpstr>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14</cp:revision>
  <dcterms:created xsi:type="dcterms:W3CDTF">2024-12-17T13:42:35Z</dcterms:created>
  <dcterms:modified xsi:type="dcterms:W3CDTF">2024-12-20T14:40:48Z</dcterms:modified>
</cp:coreProperties>
</file>

<file path=docProps/thumbnail.jpeg>
</file>